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9" r:id="rId6"/>
    <p:sldId id="260" r:id="rId7"/>
    <p:sldId id="281" r:id="rId8"/>
    <p:sldId id="261" r:id="rId9"/>
    <p:sldId id="262" r:id="rId10"/>
    <p:sldId id="264" r:id="rId11"/>
    <p:sldId id="271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79" r:id="rId21"/>
    <p:sldId id="282" r:id="rId22"/>
    <p:sldId id="283" r:id="rId23"/>
    <p:sldId id="284" r:id="rId24"/>
    <p:sldId id="286" r:id="rId25"/>
    <p:sldId id="285" r:id="rId26"/>
    <p:sldId id="287" r:id="rId27"/>
    <p:sldId id="288" r:id="rId28"/>
    <p:sldId id="263" r:id="rId29"/>
    <p:sldId id="290" r:id="rId30"/>
    <p:sldId id="291" r:id="rId31"/>
    <p:sldId id="292" r:id="rId32"/>
    <p:sldId id="272" r:id="rId33"/>
    <p:sldId id="266" r:id="rId34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3769" autoAdjust="0"/>
  </p:normalViewPr>
  <p:slideViewPr>
    <p:cSldViewPr snapToGrid="0">
      <p:cViewPr varScale="1">
        <p:scale>
          <a:sx n="60" d="100"/>
          <a:sy n="60" d="100"/>
        </p:scale>
        <p:origin x="30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口 圭介" userId="8a790be0f144ecc2" providerId="LiveId" clId="{71BCABE0-7ABA-4CCF-865B-5A8ABE41A62C}"/>
    <pc:docChg chg="undo custSel addSld delSld modSld sldOrd">
      <pc:chgData name="原口 圭介" userId="8a790be0f144ecc2" providerId="LiveId" clId="{71BCABE0-7ABA-4CCF-865B-5A8ABE41A62C}" dt="2020-01-20T02:32:25.260" v="17276"/>
      <pc:docMkLst>
        <pc:docMk/>
      </pc:docMkLst>
      <pc:sldChg chg="addSp delSp modSp">
        <pc:chgData name="原口 圭介" userId="8a790be0f144ecc2" providerId="LiveId" clId="{71BCABE0-7ABA-4CCF-865B-5A8ABE41A62C}" dt="2020-01-19T00:45:46.082" v="2260" actId="931"/>
        <pc:sldMkLst>
          <pc:docMk/>
          <pc:sldMk cId="3479670503" sldId="256"/>
        </pc:sldMkLst>
        <pc:spChg chg="mod">
          <ac:chgData name="原口 圭介" userId="8a790be0f144ecc2" providerId="LiveId" clId="{71BCABE0-7ABA-4CCF-865B-5A8ABE41A62C}" dt="2020-01-19T00:37:12.778" v="2090" actId="255"/>
          <ac:spMkLst>
            <pc:docMk/>
            <pc:sldMk cId="3479670503" sldId="256"/>
            <ac:spMk id="2" creationId="{CF9233F8-0EC1-4F8A-A111-01D35E7BA80B}"/>
          </ac:spMkLst>
        </pc:spChg>
        <pc:spChg chg="mod">
          <ac:chgData name="原口 圭介" userId="8a790be0f144ecc2" providerId="LiveId" clId="{71BCABE0-7ABA-4CCF-865B-5A8ABE41A62C}" dt="2020-01-19T00:38:15.240" v="2110" actId="113"/>
          <ac:spMkLst>
            <pc:docMk/>
            <pc:sldMk cId="3479670503" sldId="256"/>
            <ac:spMk id="3" creationId="{9DB55783-1313-48A0-8A73-59E6D178B68F}"/>
          </ac:spMkLst>
        </pc:spChg>
        <pc:picChg chg="mod">
          <ac:chgData name="原口 圭介" userId="8a790be0f144ecc2" providerId="LiveId" clId="{71BCABE0-7ABA-4CCF-865B-5A8ABE41A62C}" dt="2020-01-15T06:56:03.835" v="127" actId="14100"/>
          <ac:picMkLst>
            <pc:docMk/>
            <pc:sldMk cId="3479670503" sldId="256"/>
            <ac:picMk id="5" creationId="{EB5E343A-BA5D-49E3-9B76-763C738E3BC4}"/>
          </ac:picMkLst>
        </pc:picChg>
        <pc:picChg chg="add del mod ord">
          <ac:chgData name="原口 圭介" userId="8a790be0f144ecc2" providerId="LiveId" clId="{71BCABE0-7ABA-4CCF-865B-5A8ABE41A62C}" dt="2020-01-19T00:45:46.082" v="2260" actId="931"/>
          <ac:picMkLst>
            <pc:docMk/>
            <pc:sldMk cId="3479670503" sldId="256"/>
            <ac:picMk id="6" creationId="{2EDF7E73-F0F5-4BBD-A1C0-92BFFCD3F406}"/>
          </ac:picMkLst>
        </pc:picChg>
      </pc:sldChg>
      <pc:sldChg chg="addSp delSp modSp">
        <pc:chgData name="原口 圭介" userId="8a790be0f144ecc2" providerId="LiveId" clId="{71BCABE0-7ABA-4CCF-865B-5A8ABE41A62C}" dt="2020-01-19T22:23:20.562" v="9084"/>
        <pc:sldMkLst>
          <pc:docMk/>
          <pc:sldMk cId="25718619" sldId="257"/>
        </pc:sldMkLst>
        <pc:spChg chg="mod">
          <ac:chgData name="原口 圭介" userId="8a790be0f144ecc2" providerId="LiveId" clId="{71BCABE0-7ABA-4CCF-865B-5A8ABE41A62C}" dt="2020-01-18T23:31:54.520" v="202" actId="20577"/>
          <ac:spMkLst>
            <pc:docMk/>
            <pc:sldMk cId="25718619" sldId="257"/>
            <ac:spMk id="2" creationId="{ABAB3000-FA58-46AF-B9D9-6EE839B701F2}"/>
          </ac:spMkLst>
        </pc:spChg>
        <pc:spChg chg="mod">
          <ac:chgData name="原口 圭介" userId="8a790be0f144ecc2" providerId="LiveId" clId="{71BCABE0-7ABA-4CCF-865B-5A8ABE41A62C}" dt="2020-01-19T22:23:20.562" v="9084"/>
          <ac:spMkLst>
            <pc:docMk/>
            <pc:sldMk cId="25718619" sldId="257"/>
            <ac:spMk id="3" creationId="{732AD561-FC9E-4B5F-94E8-509326F1D513}"/>
          </ac:spMkLst>
        </pc:spChg>
        <pc:spChg chg="add del mod">
          <ac:chgData name="原口 圭介" userId="8a790be0f144ecc2" providerId="LiveId" clId="{71BCABE0-7ABA-4CCF-865B-5A8ABE41A62C}" dt="2020-01-18T23:30:49.409" v="185" actId="11529"/>
          <ac:spMkLst>
            <pc:docMk/>
            <pc:sldMk cId="25718619" sldId="257"/>
            <ac:spMk id="6" creationId="{B2982BF8-0713-4549-A7BE-882A09A18260}"/>
          </ac:spMkLst>
        </pc:spChg>
        <pc:graphicFrameChg chg="add del">
          <ac:chgData name="原口 圭介" userId="8a790be0f144ecc2" providerId="LiveId" clId="{71BCABE0-7ABA-4CCF-865B-5A8ABE41A62C}" dt="2020-01-18T23:30:34.122" v="183" actId="3680"/>
          <ac:graphicFrameMkLst>
            <pc:docMk/>
            <pc:sldMk cId="25718619" sldId="257"/>
            <ac:graphicFrameMk id="4" creationId="{6026E16B-A347-4363-947C-1BF735440DEA}"/>
          </ac:graphicFrameMkLst>
        </pc:graphicFrameChg>
      </pc:sldChg>
      <pc:sldChg chg="modSp">
        <pc:chgData name="原口 圭介" userId="8a790be0f144ecc2" providerId="LiveId" clId="{71BCABE0-7ABA-4CCF-865B-5A8ABE41A62C}" dt="2020-01-18T23:37:55.139" v="237" actId="20577"/>
        <pc:sldMkLst>
          <pc:docMk/>
          <pc:sldMk cId="3934794457" sldId="258"/>
        </pc:sldMkLst>
        <pc:spChg chg="mod">
          <ac:chgData name="原口 圭介" userId="8a790be0f144ecc2" providerId="LiveId" clId="{71BCABE0-7ABA-4CCF-865B-5A8ABE41A62C}" dt="2020-01-18T23:37:55.139" v="237" actId="20577"/>
          <ac:spMkLst>
            <pc:docMk/>
            <pc:sldMk cId="3934794457" sldId="258"/>
            <ac:spMk id="3" creationId="{12CF2D19-63DC-4FED-85CA-0F5FBA52DCFE}"/>
          </ac:spMkLst>
        </pc:spChg>
      </pc:sldChg>
      <pc:sldChg chg="modSp add">
        <pc:chgData name="原口 圭介" userId="8a790be0f144ecc2" providerId="LiveId" clId="{71BCABE0-7ABA-4CCF-865B-5A8ABE41A62C}" dt="2020-01-19T20:52:55.323" v="4198" actId="6549"/>
        <pc:sldMkLst>
          <pc:docMk/>
          <pc:sldMk cId="58410009" sldId="259"/>
        </pc:sldMkLst>
        <pc:spChg chg="mod">
          <ac:chgData name="原口 圭介" userId="8a790be0f144ecc2" providerId="LiveId" clId="{71BCABE0-7ABA-4CCF-865B-5A8ABE41A62C}" dt="2020-01-19T20:52:55.323" v="4198" actId="6549"/>
          <ac:spMkLst>
            <pc:docMk/>
            <pc:sldMk cId="58410009" sldId="259"/>
            <ac:spMk id="3" creationId="{227F9696-8280-4215-85A8-736AEA92D9A0}"/>
          </ac:spMkLst>
        </pc:spChg>
      </pc:sldChg>
      <pc:sldChg chg="modSp add modNotesTx">
        <pc:chgData name="原口 圭介" userId="8a790be0f144ecc2" providerId="LiveId" clId="{71BCABE0-7ABA-4CCF-865B-5A8ABE41A62C}" dt="2020-01-19T23:38:32.027" v="12159"/>
        <pc:sldMkLst>
          <pc:docMk/>
          <pc:sldMk cId="1862309468" sldId="260"/>
        </pc:sldMkLst>
        <pc:spChg chg="mod">
          <ac:chgData name="原口 圭介" userId="8a790be0f144ecc2" providerId="LiveId" clId="{71BCABE0-7ABA-4CCF-865B-5A8ABE41A62C}" dt="2020-01-19T23:38:32.027" v="12159"/>
          <ac:spMkLst>
            <pc:docMk/>
            <pc:sldMk cId="1862309468" sldId="260"/>
            <ac:spMk id="2" creationId="{E5386888-8D87-4FB7-8236-6A9BF44963A4}"/>
          </ac:spMkLst>
        </pc:spChg>
        <pc:spChg chg="mod">
          <ac:chgData name="原口 圭介" userId="8a790be0f144ecc2" providerId="LiveId" clId="{71BCABE0-7ABA-4CCF-865B-5A8ABE41A62C}" dt="2020-01-19T23:29:41.200" v="11833"/>
          <ac:spMkLst>
            <pc:docMk/>
            <pc:sldMk cId="1862309468" sldId="260"/>
            <ac:spMk id="3" creationId="{2061752C-15BC-4FB4-AD6C-D852A65A95DA}"/>
          </ac:spMkLst>
        </pc:spChg>
      </pc:sldChg>
      <pc:sldChg chg="addSp delSp modSp add modNotesTx">
        <pc:chgData name="原口 圭介" userId="8a790be0f144ecc2" providerId="LiveId" clId="{71BCABE0-7ABA-4CCF-865B-5A8ABE41A62C}" dt="2020-01-20T00:31:02.783" v="15634"/>
        <pc:sldMkLst>
          <pc:docMk/>
          <pc:sldMk cId="1372578709" sldId="261"/>
        </pc:sldMkLst>
        <pc:spChg chg="mod">
          <ac:chgData name="原口 圭介" userId="8a790be0f144ecc2" providerId="LiveId" clId="{71BCABE0-7ABA-4CCF-865B-5A8ABE41A62C}" dt="2020-01-20T00:01:40.818" v="13062" actId="6549"/>
          <ac:spMkLst>
            <pc:docMk/>
            <pc:sldMk cId="1372578709" sldId="261"/>
            <ac:spMk id="2" creationId="{0762B791-4966-4515-8AC5-4A980AB471A4}"/>
          </ac:spMkLst>
        </pc:spChg>
        <pc:spChg chg="mod">
          <ac:chgData name="原口 圭介" userId="8a790be0f144ecc2" providerId="LiveId" clId="{71BCABE0-7ABA-4CCF-865B-5A8ABE41A62C}" dt="2020-01-20T00:31:02.783" v="15634"/>
          <ac:spMkLst>
            <pc:docMk/>
            <pc:sldMk cId="1372578709" sldId="261"/>
            <ac:spMk id="3" creationId="{A7502C12-AABA-417D-A5CB-7CD5EA35429C}"/>
          </ac:spMkLst>
        </pc:spChg>
        <pc:picChg chg="add del mod">
          <ac:chgData name="原口 圭介" userId="8a790be0f144ecc2" providerId="LiveId" clId="{71BCABE0-7ABA-4CCF-865B-5A8ABE41A62C}" dt="2020-01-19T23:51:55.639" v="12556" actId="931"/>
          <ac:picMkLst>
            <pc:docMk/>
            <pc:sldMk cId="1372578709" sldId="261"/>
            <ac:picMk id="5" creationId="{52AE2D5C-BA4D-4531-8A93-1FEA49CD564C}"/>
          </ac:picMkLst>
        </pc:picChg>
      </pc:sldChg>
      <pc:sldChg chg="modSp add modNotesTx">
        <pc:chgData name="原口 圭介" userId="8a790be0f144ecc2" providerId="LiveId" clId="{71BCABE0-7ABA-4CCF-865B-5A8ABE41A62C}" dt="2020-01-20T00:02:16.725" v="13096" actId="6549"/>
        <pc:sldMkLst>
          <pc:docMk/>
          <pc:sldMk cId="2362712812" sldId="262"/>
        </pc:sldMkLst>
        <pc:spChg chg="mod">
          <ac:chgData name="原口 圭介" userId="8a790be0f144ecc2" providerId="LiveId" clId="{71BCABE0-7ABA-4CCF-865B-5A8ABE41A62C}" dt="2020-01-20T00:01:47.730" v="13063" actId="6549"/>
          <ac:spMkLst>
            <pc:docMk/>
            <pc:sldMk cId="2362712812" sldId="262"/>
            <ac:spMk id="2" creationId="{89AC7AA2-3945-4A82-BD1E-86151E17759B}"/>
          </ac:spMkLst>
        </pc:spChg>
        <pc:spChg chg="mod">
          <ac:chgData name="原口 圭介" userId="8a790be0f144ecc2" providerId="LiveId" clId="{71BCABE0-7ABA-4CCF-865B-5A8ABE41A62C}" dt="2020-01-20T00:02:16.725" v="13096" actId="6549"/>
          <ac:spMkLst>
            <pc:docMk/>
            <pc:sldMk cId="2362712812" sldId="262"/>
            <ac:spMk id="3" creationId="{B0EBE54E-1F9A-4259-919C-3DA1F66AF63E}"/>
          </ac:spMkLst>
        </pc:spChg>
      </pc:sldChg>
      <pc:sldChg chg="modSp add modNotesTx">
        <pc:chgData name="原口 圭介" userId="8a790be0f144ecc2" providerId="LiveId" clId="{71BCABE0-7ABA-4CCF-865B-5A8ABE41A62C}" dt="2020-01-20T00:53:39.947" v="17076" actId="20577"/>
        <pc:sldMkLst>
          <pc:docMk/>
          <pc:sldMk cId="2552090070" sldId="263"/>
        </pc:sldMkLst>
        <pc:spChg chg="mod">
          <ac:chgData name="原口 圭介" userId="8a790be0f144ecc2" providerId="LiveId" clId="{71BCABE0-7ABA-4CCF-865B-5A8ABE41A62C}" dt="2020-01-20T00:22:42.093" v="15119" actId="6549"/>
          <ac:spMkLst>
            <pc:docMk/>
            <pc:sldMk cId="2552090070" sldId="263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20T00:33:01.169" v="15792" actId="20577"/>
          <ac:spMkLst>
            <pc:docMk/>
            <pc:sldMk cId="2552090070" sldId="263"/>
            <ac:spMk id="3" creationId="{CCBA5866-44EF-4C21-BBD8-E5EA476EE1A7}"/>
          </ac:spMkLst>
        </pc:spChg>
      </pc:sldChg>
      <pc:sldChg chg="modSp add ord modNotesTx">
        <pc:chgData name="原口 圭介" userId="8a790be0f144ecc2" providerId="LiveId" clId="{71BCABE0-7ABA-4CCF-865B-5A8ABE41A62C}" dt="2020-01-20T00:50:55.566" v="16978"/>
        <pc:sldMkLst>
          <pc:docMk/>
          <pc:sldMk cId="3877937989" sldId="264"/>
        </pc:sldMkLst>
        <pc:spChg chg="mod">
          <ac:chgData name="原口 圭介" userId="8a790be0f144ecc2" providerId="LiveId" clId="{71BCABE0-7ABA-4CCF-865B-5A8ABE41A62C}" dt="2020-01-20T00:50:55.566" v="16978"/>
          <ac:spMkLst>
            <pc:docMk/>
            <pc:sldMk cId="3877937989" sldId="264"/>
            <ac:spMk id="2" creationId="{6C3796C8-5246-49AA-817F-D36349400902}"/>
          </ac:spMkLst>
        </pc:spChg>
        <pc:spChg chg="mod">
          <ac:chgData name="原口 圭介" userId="8a790be0f144ecc2" providerId="LiveId" clId="{71BCABE0-7ABA-4CCF-865B-5A8ABE41A62C}" dt="2020-01-20T00:02:26.257" v="13097" actId="113"/>
          <ac:spMkLst>
            <pc:docMk/>
            <pc:sldMk cId="3877937989" sldId="264"/>
            <ac:spMk id="3" creationId="{527421D0-F0FF-4C63-B7C7-059AA50314D3}"/>
          </ac:spMkLst>
        </pc:spChg>
      </pc:sldChg>
      <pc:sldChg chg="modSp add del">
        <pc:chgData name="原口 圭介" userId="8a790be0f144ecc2" providerId="LiveId" clId="{71BCABE0-7ABA-4CCF-865B-5A8ABE41A62C}" dt="2020-01-20T00:37:56.649" v="16320" actId="2696"/>
        <pc:sldMkLst>
          <pc:docMk/>
          <pc:sldMk cId="366841137" sldId="265"/>
        </pc:sldMkLst>
        <pc:spChg chg="mod">
          <ac:chgData name="原口 圭介" userId="8a790be0f144ecc2" providerId="LiveId" clId="{71BCABE0-7ABA-4CCF-865B-5A8ABE41A62C}" dt="2020-01-19T00:52:34.506" v="2412"/>
          <ac:spMkLst>
            <pc:docMk/>
            <pc:sldMk cId="366841137" sldId="265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19T00:54:45.574" v="2712" actId="6549"/>
          <ac:spMkLst>
            <pc:docMk/>
            <pc:sldMk cId="366841137" sldId="265"/>
            <ac:spMk id="3" creationId="{CCBA5866-44EF-4C21-BBD8-E5EA476EE1A7}"/>
          </ac:spMkLst>
        </pc:spChg>
      </pc:sldChg>
      <pc:sldChg chg="modSp add">
        <pc:chgData name="原口 圭介" userId="8a790be0f144ecc2" providerId="LiveId" clId="{71BCABE0-7ABA-4CCF-865B-5A8ABE41A62C}" dt="2020-01-20T00:41:07.005" v="16695" actId="122"/>
        <pc:sldMkLst>
          <pc:docMk/>
          <pc:sldMk cId="1277396039" sldId="266"/>
        </pc:sldMkLst>
        <pc:spChg chg="mod">
          <ac:chgData name="原口 圭介" userId="8a790be0f144ecc2" providerId="LiveId" clId="{71BCABE0-7ABA-4CCF-865B-5A8ABE41A62C}" dt="2020-01-20T00:41:07.005" v="16695" actId="122"/>
          <ac:spMkLst>
            <pc:docMk/>
            <pc:sldMk cId="1277396039" sldId="266"/>
            <ac:spMk id="3" creationId="{41F8B16C-4D0F-4BB9-BF53-33C8A2A36FF8}"/>
          </ac:spMkLst>
        </pc:spChg>
      </pc:sldChg>
      <pc:sldChg chg="modSp add del">
        <pc:chgData name="原口 圭介" userId="8a790be0f144ecc2" providerId="LiveId" clId="{71BCABE0-7ABA-4CCF-865B-5A8ABE41A62C}" dt="2020-01-20T00:38:00.622" v="16321" actId="2696"/>
        <pc:sldMkLst>
          <pc:docMk/>
          <pc:sldMk cId="4083372020" sldId="267"/>
        </pc:sldMkLst>
        <pc:spChg chg="mod">
          <ac:chgData name="原口 圭介" userId="8a790be0f144ecc2" providerId="LiveId" clId="{71BCABE0-7ABA-4CCF-865B-5A8ABE41A62C}" dt="2020-01-19T00:53:08.797" v="2470" actId="6549"/>
          <ac:spMkLst>
            <pc:docMk/>
            <pc:sldMk cId="4083372020" sldId="267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19T00:53:42.277" v="2613"/>
          <ac:spMkLst>
            <pc:docMk/>
            <pc:sldMk cId="4083372020" sldId="267"/>
            <ac:spMk id="3" creationId="{CCBA5866-44EF-4C21-BBD8-E5EA476EE1A7}"/>
          </ac:spMkLst>
        </pc:spChg>
      </pc:sldChg>
      <pc:sldChg chg="modSp add del">
        <pc:chgData name="原口 圭介" userId="8a790be0f144ecc2" providerId="LiveId" clId="{71BCABE0-7ABA-4CCF-865B-5A8ABE41A62C}" dt="2020-01-20T00:38:19.222" v="16330" actId="2696"/>
        <pc:sldMkLst>
          <pc:docMk/>
          <pc:sldMk cId="519761932" sldId="268"/>
        </pc:sldMkLst>
        <pc:spChg chg="mod">
          <ac:chgData name="原口 圭介" userId="8a790be0f144ecc2" providerId="LiveId" clId="{71BCABE0-7ABA-4CCF-865B-5A8ABE41A62C}" dt="2020-01-20T00:38:04.909" v="16329" actId="20577"/>
          <ac:spMkLst>
            <pc:docMk/>
            <pc:sldMk cId="519761932" sldId="268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19T00:54:22.720" v="2690" actId="20577"/>
          <ac:spMkLst>
            <pc:docMk/>
            <pc:sldMk cId="519761932" sldId="268"/>
            <ac:spMk id="3" creationId="{CCBA5866-44EF-4C21-BBD8-E5EA476EE1A7}"/>
          </ac:spMkLst>
        </pc:spChg>
      </pc:sldChg>
      <pc:sldChg chg="modSp add">
        <pc:chgData name="原口 圭介" userId="8a790be0f144ecc2" providerId="LiveId" clId="{71BCABE0-7ABA-4CCF-865B-5A8ABE41A62C}" dt="2020-01-19T20:45:46.458" v="3780"/>
        <pc:sldMkLst>
          <pc:docMk/>
          <pc:sldMk cId="4219363032" sldId="269"/>
        </pc:sldMkLst>
        <pc:spChg chg="mod">
          <ac:chgData name="原口 圭介" userId="8a790be0f144ecc2" providerId="LiveId" clId="{71BCABE0-7ABA-4CCF-865B-5A8ABE41A62C}" dt="2020-01-19T20:45:46.458" v="3780"/>
          <ac:spMkLst>
            <pc:docMk/>
            <pc:sldMk cId="4219363032" sldId="269"/>
            <ac:spMk id="3" creationId="{227F9696-8280-4215-85A8-736AEA92D9A0}"/>
          </ac:spMkLst>
        </pc:spChg>
      </pc:sldChg>
      <pc:sldChg chg="modSp add">
        <pc:chgData name="原口 圭介" userId="8a790be0f144ecc2" providerId="LiveId" clId="{71BCABE0-7ABA-4CCF-865B-5A8ABE41A62C}" dt="2020-01-19T23:18:52.448" v="10279"/>
        <pc:sldMkLst>
          <pc:docMk/>
          <pc:sldMk cId="183388328" sldId="270"/>
        </pc:sldMkLst>
        <pc:spChg chg="mod">
          <ac:chgData name="原口 圭介" userId="8a790be0f144ecc2" providerId="LiveId" clId="{71BCABE0-7ABA-4CCF-865B-5A8ABE41A62C}" dt="2020-01-19T23:18:52.448" v="10279"/>
          <ac:spMkLst>
            <pc:docMk/>
            <pc:sldMk cId="183388328" sldId="270"/>
            <ac:spMk id="2" creationId="{6C3796C8-5246-49AA-817F-D36349400902}"/>
          </ac:spMkLst>
        </pc:spChg>
        <pc:spChg chg="mod">
          <ac:chgData name="原口 圭介" userId="8a790be0f144ecc2" providerId="LiveId" clId="{71BCABE0-7ABA-4CCF-865B-5A8ABE41A62C}" dt="2020-01-19T22:00:15.648" v="7886" actId="6549"/>
          <ac:spMkLst>
            <pc:docMk/>
            <pc:sldMk cId="183388328" sldId="270"/>
            <ac:spMk id="3" creationId="{527421D0-F0FF-4C63-B7C7-059AA50314D3}"/>
          </ac:spMkLst>
        </pc:spChg>
      </pc:sldChg>
      <pc:sldChg chg="modSp add modNotesTx">
        <pc:chgData name="原口 圭介" userId="8a790be0f144ecc2" providerId="LiveId" clId="{71BCABE0-7ABA-4CCF-865B-5A8ABE41A62C}" dt="2020-01-20T00:50:18.311" v="16969" actId="6549"/>
        <pc:sldMkLst>
          <pc:docMk/>
          <pc:sldMk cId="3899193938" sldId="271"/>
        </pc:sldMkLst>
        <pc:spChg chg="mod">
          <ac:chgData name="原口 圭介" userId="8a790be0f144ecc2" providerId="LiveId" clId="{71BCABE0-7ABA-4CCF-865B-5A8ABE41A62C}" dt="2020-01-20T00:49:54.127" v="16941" actId="6549"/>
          <ac:spMkLst>
            <pc:docMk/>
            <pc:sldMk cId="3899193938" sldId="271"/>
            <ac:spMk id="2" creationId="{6C3796C8-5246-49AA-817F-D36349400902}"/>
          </ac:spMkLst>
        </pc:spChg>
        <pc:spChg chg="mod">
          <ac:chgData name="原口 圭介" userId="8a790be0f144ecc2" providerId="LiveId" clId="{71BCABE0-7ABA-4CCF-865B-5A8ABE41A62C}" dt="2020-01-20T00:50:18.311" v="16969" actId="6549"/>
          <ac:spMkLst>
            <pc:docMk/>
            <pc:sldMk cId="3899193938" sldId="271"/>
            <ac:spMk id="3" creationId="{527421D0-F0FF-4C63-B7C7-059AA50314D3}"/>
          </ac:spMkLst>
        </pc:spChg>
      </pc:sldChg>
      <pc:sldChg chg="modSp add modNotesTx">
        <pc:chgData name="原口 圭介" userId="8a790be0f144ecc2" providerId="LiveId" clId="{71BCABE0-7ABA-4CCF-865B-5A8ABE41A62C}" dt="2020-01-20T00:54:14.172" v="17125" actId="6549"/>
        <pc:sldMkLst>
          <pc:docMk/>
          <pc:sldMk cId="3451178742" sldId="272"/>
        </pc:sldMkLst>
        <pc:spChg chg="mod">
          <ac:chgData name="原口 圭介" userId="8a790be0f144ecc2" providerId="LiveId" clId="{71BCABE0-7ABA-4CCF-865B-5A8ABE41A62C}" dt="2020-01-20T00:40:27.744" v="16681" actId="20577"/>
          <ac:spMkLst>
            <pc:docMk/>
            <pc:sldMk cId="3451178742" sldId="272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20T00:54:14.172" v="17125" actId="6549"/>
          <ac:spMkLst>
            <pc:docMk/>
            <pc:sldMk cId="3451178742" sldId="272"/>
            <ac:spMk id="3" creationId="{CCBA5866-44EF-4C21-BBD8-E5EA476EE1A7}"/>
          </ac:spMkLst>
        </pc:spChg>
      </pc:sldChg>
      <pc:sldChg chg="modSp add">
        <pc:chgData name="原口 圭介" userId="8a790be0f144ecc2" providerId="LiveId" clId="{71BCABE0-7ABA-4CCF-865B-5A8ABE41A62C}" dt="2020-01-19T23:31:38.730" v="11917" actId="113"/>
        <pc:sldMkLst>
          <pc:docMk/>
          <pc:sldMk cId="3308560903" sldId="273"/>
        </pc:sldMkLst>
        <pc:spChg chg="mod">
          <ac:chgData name="原口 圭介" userId="8a790be0f144ecc2" providerId="LiveId" clId="{71BCABE0-7ABA-4CCF-865B-5A8ABE41A62C}" dt="2020-01-19T21:41:40.543" v="7007"/>
          <ac:spMkLst>
            <pc:docMk/>
            <pc:sldMk cId="3308560903" sldId="273"/>
            <ac:spMk id="2" creationId="{FEB4A72B-030C-44E0-B864-F571C45B7968}"/>
          </ac:spMkLst>
        </pc:spChg>
        <pc:spChg chg="mod">
          <ac:chgData name="原口 圭介" userId="8a790be0f144ecc2" providerId="LiveId" clId="{71BCABE0-7ABA-4CCF-865B-5A8ABE41A62C}" dt="2020-01-19T23:31:38.730" v="11917" actId="113"/>
          <ac:spMkLst>
            <pc:docMk/>
            <pc:sldMk cId="3308560903" sldId="273"/>
            <ac:spMk id="3" creationId="{F9D049C6-ED21-46EA-A331-36C1C3232863}"/>
          </ac:spMkLst>
        </pc:spChg>
      </pc:sldChg>
      <pc:sldChg chg="modSp add modNotesTx">
        <pc:chgData name="原口 圭介" userId="8a790be0f144ecc2" providerId="LiveId" clId="{71BCABE0-7ABA-4CCF-865B-5A8ABE41A62C}" dt="2020-01-20T00:51:46.029" v="17005" actId="113"/>
        <pc:sldMkLst>
          <pc:docMk/>
          <pc:sldMk cId="504126023" sldId="274"/>
        </pc:sldMkLst>
        <pc:spChg chg="mod">
          <ac:chgData name="原口 圭介" userId="8a790be0f144ecc2" providerId="LiveId" clId="{71BCABE0-7ABA-4CCF-865B-5A8ABE41A62C}" dt="2020-01-19T23:31:51.948" v="11925" actId="6549"/>
          <ac:spMkLst>
            <pc:docMk/>
            <pc:sldMk cId="504126023" sldId="274"/>
            <ac:spMk id="2" creationId="{FEB4A72B-030C-44E0-B864-F571C45B7968}"/>
          </ac:spMkLst>
        </pc:spChg>
        <pc:spChg chg="mod">
          <ac:chgData name="原口 圭介" userId="8a790be0f144ecc2" providerId="LiveId" clId="{71BCABE0-7ABA-4CCF-865B-5A8ABE41A62C}" dt="2020-01-20T00:51:46.029" v="17005" actId="113"/>
          <ac:spMkLst>
            <pc:docMk/>
            <pc:sldMk cId="504126023" sldId="274"/>
            <ac:spMk id="3" creationId="{F9D049C6-ED21-46EA-A331-36C1C3232863}"/>
          </ac:spMkLst>
        </pc:spChg>
      </pc:sldChg>
      <pc:sldChg chg="modSp add modNotesTx">
        <pc:chgData name="原口 圭介" userId="8a790be0f144ecc2" providerId="LiveId" clId="{71BCABE0-7ABA-4CCF-865B-5A8ABE41A62C}" dt="2020-01-19T23:31:57.231" v="11931"/>
        <pc:sldMkLst>
          <pc:docMk/>
          <pc:sldMk cId="746003829" sldId="275"/>
        </pc:sldMkLst>
        <pc:spChg chg="mod">
          <ac:chgData name="原口 圭介" userId="8a790be0f144ecc2" providerId="LiveId" clId="{71BCABE0-7ABA-4CCF-865B-5A8ABE41A62C}" dt="2020-01-19T23:31:57.231" v="11931"/>
          <ac:spMkLst>
            <pc:docMk/>
            <pc:sldMk cId="746003829" sldId="275"/>
            <ac:spMk id="2" creationId="{FEB4A72B-030C-44E0-B864-F571C45B7968}"/>
          </ac:spMkLst>
        </pc:spChg>
        <pc:spChg chg="mod">
          <ac:chgData name="原口 圭介" userId="8a790be0f144ecc2" providerId="LiveId" clId="{71BCABE0-7ABA-4CCF-865B-5A8ABE41A62C}" dt="2020-01-19T23:11:04.295" v="9180" actId="6549"/>
          <ac:spMkLst>
            <pc:docMk/>
            <pc:sldMk cId="746003829" sldId="275"/>
            <ac:spMk id="3" creationId="{F9D049C6-ED21-46EA-A331-36C1C3232863}"/>
          </ac:spMkLst>
        </pc:spChg>
      </pc:sldChg>
      <pc:sldChg chg="modSp add">
        <pc:chgData name="原口 圭介" userId="8a790be0f144ecc2" providerId="LiveId" clId="{71BCABE0-7ABA-4CCF-865B-5A8ABE41A62C}" dt="2020-01-19T23:32:43.034" v="11950" actId="113"/>
        <pc:sldMkLst>
          <pc:docMk/>
          <pc:sldMk cId="2043654332" sldId="276"/>
        </pc:sldMkLst>
        <pc:spChg chg="mod">
          <ac:chgData name="原口 圭介" userId="8a790be0f144ecc2" providerId="LiveId" clId="{71BCABE0-7ABA-4CCF-865B-5A8ABE41A62C}" dt="2020-01-19T22:14:14.440" v="8876"/>
          <ac:spMkLst>
            <pc:docMk/>
            <pc:sldMk cId="2043654332" sldId="276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19T23:32:43.034" v="11950" actId="113"/>
          <ac:spMkLst>
            <pc:docMk/>
            <pc:sldMk cId="2043654332" sldId="276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19T23:32:56.030" v="11953" actId="113"/>
        <pc:sldMkLst>
          <pc:docMk/>
          <pc:sldMk cId="3569097840" sldId="277"/>
        </pc:sldMkLst>
        <pc:spChg chg="mod">
          <ac:chgData name="原口 圭介" userId="8a790be0f144ecc2" providerId="LiveId" clId="{71BCABE0-7ABA-4CCF-865B-5A8ABE41A62C}" dt="2020-01-19T23:19:05.702" v="10300"/>
          <ac:spMkLst>
            <pc:docMk/>
            <pc:sldMk cId="3569097840" sldId="277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19T23:32:56.030" v="11953" actId="113"/>
          <ac:spMkLst>
            <pc:docMk/>
            <pc:sldMk cId="3569097840" sldId="277"/>
            <ac:spMk id="3" creationId="{32E1918C-6212-4F94-8FAB-29B28C842366}"/>
          </ac:spMkLst>
        </pc:spChg>
      </pc:sldChg>
      <pc:sldChg chg="delSp modSp add modNotesTx">
        <pc:chgData name="原口 圭介" userId="8a790be0f144ecc2" providerId="LiveId" clId="{71BCABE0-7ABA-4CCF-865B-5A8ABE41A62C}" dt="2020-01-20T02:32:25.260" v="17276"/>
        <pc:sldMkLst>
          <pc:docMk/>
          <pc:sldMk cId="3492884914" sldId="278"/>
        </pc:sldMkLst>
        <pc:spChg chg="mod">
          <ac:chgData name="原口 圭介" userId="8a790be0f144ecc2" providerId="LiveId" clId="{71BCABE0-7ABA-4CCF-865B-5A8ABE41A62C}" dt="2020-01-19T23:19:17.624" v="10316" actId="6549"/>
          <ac:spMkLst>
            <pc:docMk/>
            <pc:sldMk cId="3492884914" sldId="278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19T23:45:37.908" v="12521" actId="113"/>
          <ac:spMkLst>
            <pc:docMk/>
            <pc:sldMk cId="3492884914" sldId="278"/>
            <ac:spMk id="3" creationId="{32E1918C-6212-4F94-8FAB-29B28C842366}"/>
          </ac:spMkLst>
        </pc:spChg>
        <pc:spChg chg="del">
          <ac:chgData name="原口 圭介" userId="8a790be0f144ecc2" providerId="LiveId" clId="{71BCABE0-7ABA-4CCF-865B-5A8ABE41A62C}" dt="2020-01-20T02:32:25.260" v="17276"/>
          <ac:spMkLst>
            <pc:docMk/>
            <pc:sldMk cId="3492884914" sldId="278"/>
            <ac:spMk id="4" creationId="{63325C02-E44C-414B-8724-B9BE01AA79B1}"/>
          </ac:spMkLst>
        </pc:spChg>
      </pc:sldChg>
      <pc:sldChg chg="modSp add ord">
        <pc:chgData name="原口 圭介" userId="8a790be0f144ecc2" providerId="LiveId" clId="{71BCABE0-7ABA-4CCF-865B-5A8ABE41A62C}" dt="2020-01-20T00:04:38.260" v="13300" actId="113"/>
        <pc:sldMkLst>
          <pc:docMk/>
          <pc:sldMk cId="3068007699" sldId="279"/>
        </pc:sldMkLst>
        <pc:spChg chg="mod">
          <ac:chgData name="原口 圭介" userId="8a790be0f144ecc2" providerId="LiveId" clId="{71BCABE0-7ABA-4CCF-865B-5A8ABE41A62C}" dt="2020-01-19T23:21:33.793" v="10755" actId="6549"/>
          <ac:spMkLst>
            <pc:docMk/>
            <pc:sldMk cId="3068007699" sldId="279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20T00:04:38.260" v="13300" actId="113"/>
          <ac:spMkLst>
            <pc:docMk/>
            <pc:sldMk cId="3068007699" sldId="279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19T23:27:19.194" v="11711" actId="113"/>
        <pc:sldMkLst>
          <pc:docMk/>
          <pc:sldMk cId="142157861" sldId="280"/>
        </pc:sldMkLst>
        <pc:spChg chg="mod">
          <ac:chgData name="原口 圭介" userId="8a790be0f144ecc2" providerId="LiveId" clId="{71BCABE0-7ABA-4CCF-865B-5A8ABE41A62C}" dt="2020-01-19T23:23:59.362" v="11159" actId="6549"/>
          <ac:spMkLst>
            <pc:docMk/>
            <pc:sldMk cId="142157861" sldId="280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19T23:27:19.194" v="11711" actId="113"/>
          <ac:spMkLst>
            <pc:docMk/>
            <pc:sldMk cId="142157861" sldId="280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20T00:01:27.195" v="13061" actId="6549"/>
        <pc:sldMkLst>
          <pc:docMk/>
          <pc:sldMk cId="2235239926" sldId="281"/>
        </pc:sldMkLst>
        <pc:spChg chg="mod">
          <ac:chgData name="原口 圭介" userId="8a790be0f144ecc2" providerId="LiveId" clId="{71BCABE0-7ABA-4CCF-865B-5A8ABE41A62C}" dt="2020-01-20T00:01:27.195" v="13061" actId="6549"/>
          <ac:spMkLst>
            <pc:docMk/>
            <pc:sldMk cId="2235239926" sldId="281"/>
            <ac:spMk id="2" creationId="{E5386888-8D87-4FB7-8236-6A9BF44963A4}"/>
          </ac:spMkLst>
        </pc:spChg>
        <pc:spChg chg="mod">
          <ac:chgData name="原口 圭介" userId="8a790be0f144ecc2" providerId="LiveId" clId="{71BCABE0-7ABA-4CCF-865B-5A8ABE41A62C}" dt="2020-01-19T23:30:07.715" v="11877" actId="6549"/>
          <ac:spMkLst>
            <pc:docMk/>
            <pc:sldMk cId="2235239926" sldId="281"/>
            <ac:spMk id="3" creationId="{2061752C-15BC-4FB4-AD6C-D852A65A95DA}"/>
          </ac:spMkLst>
        </pc:spChg>
      </pc:sldChg>
      <pc:sldChg chg="modSp add">
        <pc:chgData name="原口 圭介" userId="8a790be0f144ecc2" providerId="LiveId" clId="{71BCABE0-7ABA-4CCF-865B-5A8ABE41A62C}" dt="2020-01-20T00:44:44.959" v="16896"/>
        <pc:sldMkLst>
          <pc:docMk/>
          <pc:sldMk cId="1041496265" sldId="282"/>
        </pc:sldMkLst>
        <pc:spChg chg="mod">
          <ac:chgData name="原口 圭介" userId="8a790be0f144ecc2" providerId="LiveId" clId="{71BCABE0-7ABA-4CCF-865B-5A8ABE41A62C}" dt="2020-01-19T23:45:10.889" v="12520"/>
          <ac:spMkLst>
            <pc:docMk/>
            <pc:sldMk cId="1041496265" sldId="282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20T00:44:44.959" v="16896"/>
          <ac:spMkLst>
            <pc:docMk/>
            <pc:sldMk cId="1041496265" sldId="282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20T00:44:56.342" v="16897" actId="6549"/>
        <pc:sldMkLst>
          <pc:docMk/>
          <pc:sldMk cId="3294818915" sldId="283"/>
        </pc:sldMkLst>
        <pc:spChg chg="mod">
          <ac:chgData name="原口 圭介" userId="8a790be0f144ecc2" providerId="LiveId" clId="{71BCABE0-7ABA-4CCF-865B-5A8ABE41A62C}" dt="2020-01-20T00:00:11.093" v="13048" actId="6549"/>
          <ac:spMkLst>
            <pc:docMk/>
            <pc:sldMk cId="3294818915" sldId="283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20T00:44:56.342" v="16897" actId="6549"/>
          <ac:spMkLst>
            <pc:docMk/>
            <pc:sldMk cId="3294818915" sldId="283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20T00:52:52.857" v="17016"/>
        <pc:sldMkLst>
          <pc:docMk/>
          <pc:sldMk cId="3034426317" sldId="284"/>
        </pc:sldMkLst>
        <pc:spChg chg="mod">
          <ac:chgData name="原口 圭介" userId="8a790be0f144ecc2" providerId="LiveId" clId="{71BCABE0-7ABA-4CCF-865B-5A8ABE41A62C}" dt="2020-01-20T00:05:04.877" v="13324" actId="20577"/>
          <ac:spMkLst>
            <pc:docMk/>
            <pc:sldMk cId="3034426317" sldId="284"/>
            <ac:spMk id="2" creationId="{9CDD4758-F359-4DBF-A3BC-0BF0360D1CA0}"/>
          </ac:spMkLst>
        </pc:spChg>
        <pc:spChg chg="mod">
          <ac:chgData name="原口 圭介" userId="8a790be0f144ecc2" providerId="LiveId" clId="{71BCABE0-7ABA-4CCF-865B-5A8ABE41A62C}" dt="2020-01-20T00:52:52.857" v="17016"/>
          <ac:spMkLst>
            <pc:docMk/>
            <pc:sldMk cId="3034426317" sldId="284"/>
            <ac:spMk id="3" creationId="{32E1918C-6212-4F94-8FAB-29B28C842366}"/>
          </ac:spMkLst>
        </pc:spChg>
      </pc:sldChg>
      <pc:sldChg chg="modSp add ord">
        <pc:chgData name="原口 圭介" userId="8a790be0f144ecc2" providerId="LiveId" clId="{71BCABE0-7ABA-4CCF-865B-5A8ABE41A62C}" dt="2020-01-20T00:14:28.902" v="14186"/>
        <pc:sldMkLst>
          <pc:docMk/>
          <pc:sldMk cId="769679506" sldId="285"/>
        </pc:sldMkLst>
        <pc:spChg chg="mod">
          <ac:chgData name="原口 圭介" userId="8a790be0f144ecc2" providerId="LiveId" clId="{71BCABE0-7ABA-4CCF-865B-5A8ABE41A62C}" dt="2020-01-20T00:14:28.902" v="14186"/>
          <ac:spMkLst>
            <pc:docMk/>
            <pc:sldMk cId="769679506" sldId="285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20T00:52:59.183" v="17024"/>
        <pc:sldMkLst>
          <pc:docMk/>
          <pc:sldMk cId="909580524" sldId="286"/>
        </pc:sldMkLst>
        <pc:spChg chg="mod">
          <ac:chgData name="原口 圭介" userId="8a790be0f144ecc2" providerId="LiveId" clId="{71BCABE0-7ABA-4CCF-865B-5A8ABE41A62C}" dt="2020-01-20T00:52:59.183" v="17024"/>
          <ac:spMkLst>
            <pc:docMk/>
            <pc:sldMk cId="909580524" sldId="286"/>
            <ac:spMk id="3" creationId="{32E1918C-6212-4F94-8FAB-29B28C842366}"/>
          </ac:spMkLst>
        </pc:spChg>
      </pc:sldChg>
      <pc:sldChg chg="modSp add">
        <pc:chgData name="原口 圭介" userId="8a790be0f144ecc2" providerId="LiveId" clId="{71BCABE0-7ABA-4CCF-865B-5A8ABE41A62C}" dt="2020-01-20T00:45:14.329" v="16906"/>
        <pc:sldMkLst>
          <pc:docMk/>
          <pc:sldMk cId="84220007" sldId="287"/>
        </pc:sldMkLst>
        <pc:spChg chg="mod">
          <ac:chgData name="原口 圭介" userId="8a790be0f144ecc2" providerId="LiveId" clId="{71BCABE0-7ABA-4CCF-865B-5A8ABE41A62C}" dt="2020-01-20T00:45:14.329" v="16906"/>
          <ac:spMkLst>
            <pc:docMk/>
            <pc:sldMk cId="84220007" sldId="287"/>
            <ac:spMk id="3" creationId="{32E1918C-6212-4F94-8FAB-29B28C842366}"/>
          </ac:spMkLst>
        </pc:spChg>
      </pc:sldChg>
      <pc:sldChg chg="modSp add ord modNotesTx">
        <pc:chgData name="原口 圭介" userId="8a790be0f144ecc2" providerId="LiveId" clId="{71BCABE0-7ABA-4CCF-865B-5A8ABE41A62C}" dt="2020-01-20T00:53:16.821" v="17031" actId="20577"/>
        <pc:sldMkLst>
          <pc:docMk/>
          <pc:sldMk cId="675322900" sldId="288"/>
        </pc:sldMkLst>
        <pc:spChg chg="mod">
          <ac:chgData name="原口 圭介" userId="8a790be0f144ecc2" providerId="LiveId" clId="{71BCABE0-7ABA-4CCF-865B-5A8ABE41A62C}" dt="2020-01-20T00:22:29.090" v="15118" actId="6549"/>
          <ac:spMkLst>
            <pc:docMk/>
            <pc:sldMk cId="675322900" sldId="288"/>
            <ac:spMk id="3" creationId="{32E1918C-6212-4F94-8FAB-29B28C842366}"/>
          </ac:spMkLst>
        </pc:spChg>
      </pc:sldChg>
      <pc:sldChg chg="modSp add del">
        <pc:chgData name="原口 圭介" userId="8a790be0f144ecc2" providerId="LiveId" clId="{71BCABE0-7ABA-4CCF-865B-5A8ABE41A62C}" dt="2020-01-20T00:37:52.169" v="16319" actId="2696"/>
        <pc:sldMkLst>
          <pc:docMk/>
          <pc:sldMk cId="2167405204" sldId="289"/>
        </pc:sldMkLst>
        <pc:spChg chg="mod">
          <ac:chgData name="原口 圭介" userId="8a790be0f144ecc2" providerId="LiveId" clId="{71BCABE0-7ABA-4CCF-865B-5A8ABE41A62C}" dt="2020-01-20T00:27:37.420" v="15324" actId="20577"/>
          <ac:spMkLst>
            <pc:docMk/>
            <pc:sldMk cId="2167405204" sldId="289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20T00:32:53.261" v="15790" actId="27636"/>
          <ac:spMkLst>
            <pc:docMk/>
            <pc:sldMk cId="2167405204" sldId="289"/>
            <ac:spMk id="3" creationId="{CCBA5866-44EF-4C21-BBD8-E5EA476EE1A7}"/>
          </ac:spMkLst>
        </pc:spChg>
      </pc:sldChg>
      <pc:sldChg chg="modSp add modNotesTx">
        <pc:chgData name="原口 圭介" userId="8a790be0f144ecc2" providerId="LiveId" clId="{71BCABE0-7ABA-4CCF-865B-5A8ABE41A62C}" dt="2020-01-20T02:31:35.109" v="17275"/>
        <pc:sldMkLst>
          <pc:docMk/>
          <pc:sldMk cId="1627949245" sldId="290"/>
        </pc:sldMkLst>
        <pc:spChg chg="mod">
          <ac:chgData name="原口 圭介" userId="8a790be0f144ecc2" providerId="LiveId" clId="{71BCABE0-7ABA-4CCF-865B-5A8ABE41A62C}" dt="2020-01-20T00:35:37.858" v="16014" actId="20577"/>
          <ac:spMkLst>
            <pc:docMk/>
            <pc:sldMk cId="1627949245" sldId="290"/>
            <ac:spMk id="2" creationId="{F325920B-4A62-403B-8B5E-ACEB693E463E}"/>
          </ac:spMkLst>
        </pc:spChg>
        <pc:spChg chg="mod">
          <ac:chgData name="原口 圭介" userId="8a790be0f144ecc2" providerId="LiveId" clId="{71BCABE0-7ABA-4CCF-865B-5A8ABE41A62C}" dt="2020-01-20T02:31:35.109" v="17275"/>
          <ac:spMkLst>
            <pc:docMk/>
            <pc:sldMk cId="1627949245" sldId="290"/>
            <ac:spMk id="3" creationId="{CCBA5866-44EF-4C21-BBD8-E5EA476EE1A7}"/>
          </ac:spMkLst>
        </pc:spChg>
      </pc:sldChg>
      <pc:sldChg chg="modSp add">
        <pc:chgData name="原口 圭介" userId="8a790be0f144ecc2" providerId="LiveId" clId="{71BCABE0-7ABA-4CCF-865B-5A8ABE41A62C}" dt="2020-01-20T00:45:22.672" v="16907" actId="113"/>
        <pc:sldMkLst>
          <pc:docMk/>
          <pc:sldMk cId="1236386993" sldId="291"/>
        </pc:sldMkLst>
        <pc:spChg chg="mod">
          <ac:chgData name="原口 圭介" userId="8a790be0f144ecc2" providerId="LiveId" clId="{71BCABE0-7ABA-4CCF-865B-5A8ABE41A62C}" dt="2020-01-20T00:45:22.672" v="16907" actId="113"/>
          <ac:spMkLst>
            <pc:docMk/>
            <pc:sldMk cId="1236386993" sldId="291"/>
            <ac:spMk id="3" creationId="{CCBA5866-44EF-4C21-BBD8-E5EA476EE1A7}"/>
          </ac:spMkLst>
        </pc:spChg>
      </pc:sldChg>
      <pc:sldChg chg="modSp add">
        <pc:chgData name="原口 圭介" userId="8a790be0f144ecc2" providerId="LiveId" clId="{71BCABE0-7ABA-4CCF-865B-5A8ABE41A62C}" dt="2020-01-20T00:40:15.777" v="16680" actId="20577"/>
        <pc:sldMkLst>
          <pc:docMk/>
          <pc:sldMk cId="1629212235" sldId="292"/>
        </pc:sldMkLst>
        <pc:spChg chg="mod">
          <ac:chgData name="原口 圭介" userId="8a790be0f144ecc2" providerId="LiveId" clId="{71BCABE0-7ABA-4CCF-865B-5A8ABE41A62C}" dt="2020-01-20T00:40:15.777" v="16680" actId="20577"/>
          <ac:spMkLst>
            <pc:docMk/>
            <pc:sldMk cId="1629212235" sldId="292"/>
            <ac:spMk id="3" creationId="{CCBA5866-44EF-4C21-BBD8-E5EA476EE1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496DE-2801-4155-A770-176C958E1BB4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61E35-10F7-41CE-B16F-0175191D1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私なりに考えました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925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32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789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207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64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46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688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46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304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保全はしません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944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55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私なりに考えました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736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どちらかといえば本人からの相談が多い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17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どちらかといえば福祉職からの相談が多い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2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ざっくりと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09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国民生活センターのホームページなどが参考になるかなと思います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2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詳しく知っておくことまでは不要と思います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6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事業者が逃げてしまえば難しいです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6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後見人が付いた後は予防できます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456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契約能力を補完するもの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3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法テラスを使わずに本人申立て、保佐として本人申立て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64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説得できないまま申立てするとどうなるか？宙ぶらりんになる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B61E35-10F7-41CE-B16F-0175191D14D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7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76F33-FEF4-4BE2-8DD5-0ECEED157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EE2E13-6B65-4F36-B219-DC63D951C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B894B-02EA-4AB5-9695-40563082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3DD6-07FA-4371-92F0-43EB18137276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CD8659-4312-4650-A09F-61F9BC32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E12E8-E35C-4F52-B76A-130B97EF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9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2ADC8-D694-4D10-AD5C-AB4FA7C7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E95969-4075-4236-89DA-DFDD44A62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5241C5-696B-47F4-B291-32F963FF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4926-E617-4671-A8A7-FF163DF5602C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4A4076-9981-46A5-8BB7-FE64F83E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40AC0D-11B9-4708-AE2A-8CCB720B2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44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BCDE3A-5617-4F73-A51B-DAD2FB3B7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210216-182E-4809-A39C-D988673B1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BA539-0340-409D-AA19-A6E71574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5566-28FC-4AE2-8AAB-287D1802560C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FB3DA3-B52E-4C11-B901-D20EE17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76E0EA-0614-4274-A28C-3CBC946E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23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75CB06-E079-45C1-AB92-58AC30D3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3D17FE-6FB9-4B1A-98B8-455799E61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8AB25D-3749-4ECB-9311-23C7C58D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2AB9-99F0-415F-B99B-90C0EAC455EF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B49A1-26D3-4FF2-8670-B64A56C3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D33B9-DBAD-49FC-91A1-B26B2EC1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7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115A5-0975-40BE-ACF9-10E24626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7DD742-10C4-4915-B546-95C92BE63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D63C44-D9DB-4BE7-BCE2-93041440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0EFE8-1A59-4FD4-A90E-42CFF6123F62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C91783-9C25-4B2C-85C1-D1F51ADB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175F34-B3A5-464D-BF09-52649839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29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D35A2D-0F0B-43C4-80E8-670CAA38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3702FF-E533-43E7-B708-78A68A29E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46B008-B0A4-4DA2-A6E3-FA9558CA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B378A0-38BA-4CA4-9ED9-0A8C7532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CAD9-4912-448F-8350-3F6C6B8AABD4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A16D3A-EB4D-446F-889A-8470C8E7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7EBA3C-88FF-474A-B7AA-7D716D21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9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55790-3EA9-42B8-A073-5A2E5A04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1D078A-6CB4-4084-8083-9A4581489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9DCA4C-7FAD-4306-A22D-10922D0BC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F50B55-EFCF-40F5-89E7-09F08E1DF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B145EA9-937D-4DAE-B03A-937E7CA5A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08A719-A39A-4A5E-8426-B5DB93E8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A68-2BA2-44C9-868D-A77E15780200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C2F4E4-A53B-4D39-86C2-0A203406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CB9067-757C-443B-AFE7-2D08D5C2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66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E559A-AB20-414F-A4F7-D357A931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B90FD7-4C24-4524-A17B-D4909528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1371-546D-4561-A716-1DD063FA7D6B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A1EF65-E3D7-4670-BC24-FD035CF6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DA8A9A-6654-4CDA-B9BF-B45FD209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36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CBE243-2D68-42BE-A24A-511D2FEE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68BD-D533-4571-81BF-6ABE4DE1DA88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A873A5-82B8-4378-AB10-B3103AEF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59D232-6646-4572-9AB2-9B3379EB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8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056B3B-4F28-4603-AFB1-4B29F96F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672992-FBD8-48C0-9392-6BCA5C7C7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6E5177-8388-4C37-AA0C-82950812A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6090CB-7667-4064-A0DB-D99DDF59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F4AB-9636-4E77-9E63-8C2B83B37ACB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3BE8A-A9E6-48A8-A813-27BD21CB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2F9FB5-C967-4A0E-8A98-320DEDFF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7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CBD191-74C0-40C5-8EC0-48E3B7BC3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5E28DF-EE79-464B-87D7-DAE69CDFA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D7B502-4A4B-4489-A02E-5E7CBCAFD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90AB4F-56E4-4476-A084-916A82BE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2E32-77D7-4EF0-A7EB-FD6239BDCE04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6927EA-D217-41D7-9D0D-0E598FFC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A3D505-9635-4BF1-B51F-76909757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2F2053-0570-4449-A031-2C78CB8F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C662C2-0901-4AE8-BCFA-FBB463EF3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D5179B-7DBF-4936-BE16-CF0B788CE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5A53-28C9-4C4A-8A05-97410D546F78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A482F-8DE8-468B-8CA5-9CF63551B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1F126E-BAEA-49EF-95C8-96121540C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48DA3-DE42-4738-BC1D-1202FFEF3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233F8-0EC1-4F8A-A111-01D35E7BA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kumimoji="1" lang="en-US" altLang="ja-JP" dirty="0"/>
            </a:br>
            <a:r>
              <a:rPr kumimoji="1" lang="ja-JP" altLang="en-US" sz="4800" b="1" dirty="0"/>
              <a:t>高齢者の消費者被害と成年後見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B55783-1313-48A0-8A73-59E6D178B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kumimoji="1" lang="ja-JP" altLang="en-US" dirty="0"/>
              <a:t>福岡県弁護士会</a:t>
            </a:r>
            <a:endParaRPr kumimoji="1" lang="en-US" altLang="ja-JP" dirty="0"/>
          </a:p>
          <a:p>
            <a:pPr algn="r"/>
            <a:r>
              <a:rPr lang="ja-JP" altLang="en-US" dirty="0"/>
              <a:t>高齢者・障害者等委員会</a:t>
            </a:r>
            <a:endParaRPr lang="en-US" altLang="ja-JP" dirty="0"/>
          </a:p>
          <a:p>
            <a:pPr algn="r"/>
            <a:r>
              <a:rPr lang="ja-JP" altLang="en-US" dirty="0"/>
              <a:t>原口圭介法律事務所　</a:t>
            </a:r>
            <a:r>
              <a:rPr kumimoji="1" lang="ja-JP" altLang="en-US" dirty="0"/>
              <a:t>弁護士　原口　圭介</a:t>
            </a:r>
            <a:endParaRPr kumimoji="1" lang="en-US" altLang="ja-JP" dirty="0"/>
          </a:p>
          <a:p>
            <a:pPr algn="r"/>
            <a:br>
              <a:rPr lang="en-US" altLang="ja-JP" dirty="0"/>
            </a:br>
            <a:r>
              <a:rPr lang="en-US" altLang="ja-JP" dirty="0"/>
              <a:t>https://hk-law-kaigo.com</a:t>
            </a:r>
            <a:r>
              <a:rPr lang="ja-JP" altLang="en-US" dirty="0"/>
              <a:t>　</a:t>
            </a:r>
            <a:endParaRPr kumimoji="1" lang="en-US" altLang="ja-JP" dirty="0"/>
          </a:p>
          <a:p>
            <a:pPr algn="r"/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B5E343A-BA5D-49E3-9B76-763C738E3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21" y="5257800"/>
            <a:ext cx="1514979" cy="151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7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796C8-5246-49AA-817F-D3634940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成年</a:t>
            </a:r>
            <a:r>
              <a:rPr lang="ja-JP" altLang="en-US" dirty="0"/>
              <a:t>後見人の取消権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421D0-F0FF-4C63-B7C7-059AA503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・後見人をつけた場合の最大のメリット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</a:t>
            </a:r>
            <a:r>
              <a:rPr lang="ja-JP" altLang="en-US" b="1" dirty="0"/>
              <a:t>取消権</a:t>
            </a:r>
            <a:r>
              <a:rPr lang="ja-JP" altLang="en-US" dirty="0"/>
              <a:t>が使えること！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・たとえば、屋根工事契約をして</a:t>
            </a:r>
            <a:r>
              <a:rPr kumimoji="1" lang="en-US" altLang="ja-JP" dirty="0"/>
              <a:t>100</a:t>
            </a:r>
            <a:r>
              <a:rPr kumimoji="1" lang="ja-JP" altLang="en-US" dirty="0"/>
              <a:t>万円支払ってしまった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⇨　後見人が契約を取消して、お金を</a:t>
            </a:r>
            <a:r>
              <a:rPr kumimoji="1" lang="ja-JP" altLang="en-US" b="1" dirty="0"/>
              <a:t>取り戻せる</a:t>
            </a:r>
            <a:r>
              <a:rPr kumimoji="1" lang="ja-JP" altLang="en-US" dirty="0"/>
              <a:t>！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61E10C-47C5-4F81-95C9-5632C6E9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4C61D2-B9AB-4632-9390-D1139C5E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3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796C8-5246-49AA-817F-D3634940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421D0-F0FF-4C63-B7C7-059AA503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・後見人の取消権の</a:t>
            </a:r>
            <a:r>
              <a:rPr lang="ja-JP" altLang="en-US" b="1" dirty="0"/>
              <a:t>弱点</a:t>
            </a:r>
            <a:r>
              <a:rPr lang="ja-JP" altLang="en-US" dirty="0"/>
              <a:t>は？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後見人が付いた後の被害でなければ</a:t>
            </a:r>
            <a:r>
              <a:rPr lang="ja-JP" altLang="en-US" b="1" dirty="0"/>
              <a:t>取消権</a:t>
            </a:r>
            <a:r>
              <a:rPr lang="ja-JP" altLang="en-US" dirty="0"/>
              <a:t>が使えない！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・では、後見人が付く前の被害の</a:t>
            </a:r>
            <a:r>
              <a:rPr lang="ja-JP" altLang="en-US" b="1" dirty="0"/>
              <a:t>予防</a:t>
            </a:r>
            <a:r>
              <a:rPr lang="ja-JP" altLang="en-US" dirty="0"/>
              <a:t>は？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⇨　</a:t>
            </a:r>
            <a:r>
              <a:rPr lang="ja-JP" altLang="en-US" b="1" dirty="0"/>
              <a:t>見守り</a:t>
            </a:r>
            <a:r>
              <a:rPr lang="ja-JP" altLang="en-US" dirty="0"/>
              <a:t>（地域住民、民生委員、介護サービス事業者など）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によるしかないかと思います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9B283F-5302-40BF-934E-47BD43E9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14A0FE-B944-4281-A727-93C3C914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19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796C8-5246-49AA-817F-D3634940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成年後見と契約</a:t>
            </a:r>
            <a:r>
              <a:rPr lang="en-US" altLang="ja-JP" dirty="0"/>
              <a:t>】</a:t>
            </a:r>
            <a:r>
              <a:rPr lang="ja-JP" altLang="en-US" dirty="0"/>
              <a:t>（</a:t>
            </a:r>
            <a:r>
              <a:rPr lang="ja-JP" altLang="en-US" sz="4000" dirty="0"/>
              <a:t>事前アンケート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421D0-F0FF-4C63-B7C7-059AA503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・平成</a:t>
            </a:r>
            <a:r>
              <a:rPr lang="en-US" altLang="ja-JP" dirty="0"/>
              <a:t>12</a:t>
            </a:r>
            <a:r>
              <a:rPr lang="ja-JP" altLang="en-US" dirty="0"/>
              <a:t>（</a:t>
            </a:r>
            <a:r>
              <a:rPr lang="en-US" altLang="ja-JP" dirty="0"/>
              <a:t>2000</a:t>
            </a:r>
            <a:r>
              <a:rPr lang="ja-JP" altLang="en-US" dirty="0"/>
              <a:t>）年　介護保険制度導入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・介護サービス</a:t>
            </a:r>
            <a:r>
              <a:rPr lang="ja-JP" altLang="en-US" b="1" dirty="0"/>
              <a:t>契約</a:t>
            </a:r>
            <a:r>
              <a:rPr lang="ja-JP" altLang="en-US" dirty="0"/>
              <a:t>を結ぶことが必要になった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（措置から契約へ）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・平成</a:t>
            </a:r>
            <a:r>
              <a:rPr lang="en-US" altLang="ja-JP" dirty="0"/>
              <a:t>12</a:t>
            </a:r>
            <a:r>
              <a:rPr lang="ja-JP" altLang="en-US" dirty="0"/>
              <a:t>（</a:t>
            </a:r>
            <a:r>
              <a:rPr lang="en-US" altLang="ja-JP" dirty="0"/>
              <a:t>2000</a:t>
            </a:r>
            <a:r>
              <a:rPr lang="ja-JP" altLang="en-US" dirty="0"/>
              <a:t>）年　成年後見制度導入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・介護保険と成年後見は</a:t>
            </a:r>
            <a:r>
              <a:rPr kumimoji="1" lang="ja-JP" altLang="en-US" b="1" dirty="0"/>
              <a:t>セット</a:t>
            </a:r>
            <a:r>
              <a:rPr kumimoji="1" lang="ja-JP" altLang="en-US" dirty="0"/>
              <a:t>！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8B4FC4-4E8D-40BF-8336-7E54556D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475DB0-87F2-4BC4-AF1C-775B0DEF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4A72B-030C-44E0-B864-F571C45B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成年後見の類型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D049C6-ED21-46EA-A331-36C1C3232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　</a:t>
            </a:r>
            <a:r>
              <a:rPr kumimoji="1" lang="ja-JP" altLang="en-US" b="1" dirty="0"/>
              <a:t>後見</a:t>
            </a:r>
            <a:endParaRPr kumimoji="1" lang="en-US" altLang="ja-JP" b="1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　</a:t>
            </a:r>
            <a:r>
              <a:rPr lang="ja-JP" altLang="en-US" b="1" dirty="0"/>
              <a:t>保佐</a:t>
            </a:r>
            <a:endParaRPr lang="en-US" altLang="ja-JP" b="1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　</a:t>
            </a:r>
            <a:r>
              <a:rPr lang="ja-JP" altLang="en-US" b="1" dirty="0"/>
              <a:t>補助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　成年後見申立ての手引き（福岡家庭裁判所　</a:t>
            </a:r>
            <a:r>
              <a:rPr lang="en-US" altLang="ja-JP" dirty="0"/>
              <a:t>R2.1</a:t>
            </a:r>
            <a:r>
              <a:rPr lang="ja-JP" altLang="en-US" dirty="0"/>
              <a:t>版）　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A46EB6-4BF7-4F67-97F9-EF3096B4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A12E73-0E58-4F67-8303-F20EA97A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560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4A72B-030C-44E0-B864-F571C45B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「</a:t>
            </a:r>
            <a:r>
              <a:rPr kumimoji="1" lang="ja-JP" altLang="en-US" b="1" dirty="0"/>
              <a:t>後見」</a:t>
            </a:r>
            <a:r>
              <a:rPr kumimoji="1" lang="ja-JP" altLang="en-US" dirty="0"/>
              <a:t>で知っておくべきポイント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D049C6-ED21-46EA-A331-36C1C3232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・長谷川式スケールで</a:t>
            </a:r>
            <a:r>
              <a:rPr lang="en-US" altLang="ja-JP" b="1" dirty="0"/>
              <a:t>10</a:t>
            </a:r>
            <a:r>
              <a:rPr lang="ja-JP" altLang="en-US" b="1" dirty="0"/>
              <a:t>点以下</a:t>
            </a:r>
            <a:r>
              <a:rPr lang="ja-JP" altLang="en-US" dirty="0"/>
              <a:t>が目安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同意権</a:t>
            </a:r>
            <a:r>
              <a:rPr lang="ja-JP" altLang="en-US" dirty="0"/>
              <a:t>はない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・本人申立てに</a:t>
            </a:r>
            <a:r>
              <a:rPr lang="ja-JP" altLang="en-US" b="1" dirty="0"/>
              <a:t>法テラスが使えない</a:t>
            </a:r>
            <a:r>
              <a:rPr lang="ja-JP" altLang="en-US" dirty="0"/>
              <a:t>！　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⇨　どうするか？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1BF185-B1B2-4DE8-975A-715CA687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8C800E-8593-4B96-A584-74C7679D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2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4A72B-030C-44E0-B864-F571C45B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「</a:t>
            </a:r>
            <a:r>
              <a:rPr kumimoji="1" lang="ja-JP" altLang="en-US" b="1" dirty="0"/>
              <a:t>保佐」</a:t>
            </a:r>
            <a:r>
              <a:rPr kumimoji="1" lang="ja-JP" altLang="en-US" dirty="0"/>
              <a:t>で知っておくべきポイント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D049C6-ED21-46EA-A331-36C1C3232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/>
              <a:t>・長谷川式スケールで</a:t>
            </a:r>
            <a:r>
              <a:rPr lang="en-US" altLang="ja-JP" b="1" dirty="0"/>
              <a:t>11</a:t>
            </a:r>
            <a:r>
              <a:rPr lang="ja-JP" altLang="en-US" b="1" dirty="0"/>
              <a:t>点以上</a:t>
            </a:r>
            <a:r>
              <a:rPr lang="en-US" altLang="ja-JP" b="1" dirty="0"/>
              <a:t>15</a:t>
            </a:r>
            <a:r>
              <a:rPr lang="ja-JP" altLang="en-US" b="1" dirty="0"/>
              <a:t>点以下</a:t>
            </a:r>
            <a:r>
              <a:rPr lang="ja-JP" altLang="en-US" dirty="0"/>
              <a:t>が目安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同意権がある</a:t>
            </a:r>
            <a:r>
              <a:rPr lang="ja-JP" altLang="en-US" dirty="0"/>
              <a:t>　⇨　例えば、重要な財産の売買　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・代理権は</a:t>
            </a:r>
            <a:r>
              <a:rPr kumimoji="1" lang="ja-JP" altLang="en-US" b="1" dirty="0"/>
              <a:t>別途付ける</a:t>
            </a:r>
            <a:r>
              <a:rPr kumimoji="1" lang="ja-JP" altLang="en-US" dirty="0"/>
              <a:t>必要がある　⇨　例えば、重要な財産の売買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・代理権を付けるために</a:t>
            </a:r>
            <a:r>
              <a:rPr kumimoji="1" lang="ja-JP" altLang="en-US" b="1" dirty="0"/>
              <a:t>本人の同意</a:t>
            </a:r>
            <a:r>
              <a:rPr kumimoji="1" lang="ja-JP" altLang="en-US" dirty="0"/>
              <a:t>が必要！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⇨　</a:t>
            </a:r>
            <a:r>
              <a:rPr kumimoji="1" lang="ja-JP" altLang="en-US" b="1" dirty="0"/>
              <a:t>本人の説得</a:t>
            </a:r>
            <a:r>
              <a:rPr kumimoji="1" lang="ja-JP" altLang="en-US" dirty="0"/>
              <a:t>が重要！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D9A365-B201-4B02-A64A-61F8F081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F7BC46-2692-47AF-9903-8352462D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00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申立人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・申立人になれるのは、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本人、配偶者、四親等内の親族、市町村長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⇨　</a:t>
            </a:r>
            <a:r>
              <a:rPr kumimoji="1" lang="ja-JP" altLang="en-US" b="1" dirty="0"/>
              <a:t>本人の親、祖父母、子、孫、ひ孫、兄弟姉妹、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甥・姪、おじ・おば、いとこ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　　本人の配偶</a:t>
            </a:r>
            <a:r>
              <a:rPr lang="ja-JP" altLang="en-US" b="1" dirty="0"/>
              <a:t>者の親、子、兄弟姉妹　</a:t>
            </a:r>
            <a:r>
              <a:rPr lang="ja-JP" altLang="en-US" dirty="0"/>
              <a:t>など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　成年後見申立ての手引き（福岡家庭裁判所　</a:t>
            </a:r>
            <a:r>
              <a:rPr lang="en-US" altLang="ja-JP" dirty="0"/>
              <a:t>R2.1</a:t>
            </a:r>
            <a:r>
              <a:rPr lang="ja-JP" altLang="en-US" dirty="0"/>
              <a:t>版）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9B487B-C438-48F4-8BBF-125A561F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ECA26E-A02A-435A-B117-4A6562C1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654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申立の費用</a:t>
            </a:r>
            <a:r>
              <a:rPr lang="en-US" altLang="ja-JP" dirty="0"/>
              <a:t>】</a:t>
            </a:r>
            <a:r>
              <a:rPr lang="ja-JP" altLang="en-US" dirty="0"/>
              <a:t>（事前アンケート）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・印紙、切手、戸籍謄本の取寄せなど　⇨　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2</a:t>
            </a:r>
            <a:r>
              <a:rPr lang="ja-JP" altLang="en-US" b="1" dirty="0"/>
              <a:t>万円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・弁護士費用　⇨　法テラスを利用した場合　　</a:t>
            </a:r>
            <a:r>
              <a:rPr lang="en-US" altLang="ja-JP" b="1" dirty="0"/>
              <a:t>10</a:t>
            </a:r>
            <a:r>
              <a:rPr lang="ja-JP" altLang="en-US" b="1" dirty="0"/>
              <a:t>万円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　　　　　　　　　法テラスを利用しない場合　</a:t>
            </a:r>
            <a:r>
              <a:rPr lang="en-US" altLang="ja-JP" b="1" dirty="0"/>
              <a:t>10</a:t>
            </a:r>
            <a:r>
              <a:rPr lang="ja-JP" altLang="en-US" b="1" dirty="0"/>
              <a:t>～</a:t>
            </a:r>
            <a:r>
              <a:rPr lang="en-US" altLang="ja-JP" b="1" dirty="0"/>
              <a:t>20</a:t>
            </a:r>
            <a:r>
              <a:rPr lang="ja-JP" altLang="en-US" b="1" dirty="0"/>
              <a:t>万円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・鑑定費用　⇨　</a:t>
            </a:r>
            <a:r>
              <a:rPr lang="en-US" altLang="ja-JP" dirty="0"/>
              <a:t>5</a:t>
            </a:r>
            <a:r>
              <a:rPr lang="ja-JP" altLang="en-US" dirty="0"/>
              <a:t>～</a:t>
            </a:r>
            <a:r>
              <a:rPr lang="en-US" altLang="ja-JP" dirty="0"/>
              <a:t>10</a:t>
            </a:r>
            <a:r>
              <a:rPr lang="ja-JP" altLang="en-US" dirty="0"/>
              <a:t>万円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0C91C5-3408-45BC-AF7D-4E343E3D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DA935C-CEE5-4555-BC47-F79783F0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97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申立の期間</a:t>
            </a:r>
            <a:r>
              <a:rPr lang="en-US" altLang="ja-JP" dirty="0"/>
              <a:t>】</a:t>
            </a:r>
            <a:r>
              <a:rPr lang="ja-JP" altLang="en-US" dirty="0"/>
              <a:t>（事前アンケート）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・申立てまで　⇨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～</a:t>
            </a:r>
            <a:r>
              <a:rPr kumimoji="1" lang="en-US" altLang="ja-JP" dirty="0"/>
              <a:t>2</a:t>
            </a:r>
            <a:r>
              <a:rPr kumimoji="1" lang="ja-JP" altLang="en-US" dirty="0"/>
              <a:t>か月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・申立てから開始まで　⇨　</a:t>
            </a:r>
            <a:r>
              <a:rPr lang="en-US" altLang="ja-JP" dirty="0"/>
              <a:t>1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か月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緊急を要する場合　</a:t>
            </a:r>
            <a:r>
              <a:rPr lang="ja-JP" altLang="en-US" dirty="0"/>
              <a:t>⇨　</a:t>
            </a:r>
            <a:r>
              <a:rPr lang="ja-JP" altLang="en-US" b="1" dirty="0"/>
              <a:t>裁判所へ事情を説明</a:t>
            </a:r>
            <a:r>
              <a:rPr lang="ja-JP" altLang="en-US" dirty="0"/>
              <a:t>して急いでもらう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43BBC-C143-43D4-95F5-310B3238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1797C1-ACC7-45E5-83B4-6981F902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88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申立時の注意点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859" y="18494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候補者が選任されるとは限らない！</a:t>
            </a:r>
            <a:r>
              <a:rPr lang="ja-JP" altLang="en-US" dirty="0"/>
              <a:t>　⇨　本人の</a:t>
            </a:r>
            <a:r>
              <a:rPr lang="ja-JP" altLang="en-US" b="1" dirty="0"/>
              <a:t>納得</a:t>
            </a:r>
            <a:r>
              <a:rPr lang="ja-JP" altLang="en-US" dirty="0"/>
              <a:t>が必要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いったん申立てると取下げできない！　</a:t>
            </a:r>
            <a:r>
              <a:rPr lang="ja-JP" altLang="en-US" dirty="0"/>
              <a:t>⇨　本人の</a:t>
            </a:r>
            <a:r>
              <a:rPr lang="ja-JP" altLang="en-US" b="1" dirty="0"/>
              <a:t>納得</a:t>
            </a:r>
            <a:r>
              <a:rPr lang="ja-JP" altLang="en-US" dirty="0"/>
              <a:t>が必要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専門職が付くと報酬が発生する！</a:t>
            </a:r>
            <a:r>
              <a:rPr lang="ja-JP" altLang="en-US" dirty="0"/>
              <a:t>　⇨　本人の</a:t>
            </a:r>
            <a:r>
              <a:rPr lang="ja-JP" altLang="en-US" b="1" dirty="0"/>
              <a:t>納得</a:t>
            </a:r>
            <a:r>
              <a:rPr lang="ja-JP" altLang="en-US" dirty="0"/>
              <a:t>が必要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8825B1-EB59-4F5B-B23D-95BF3B52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E7EEED-3F62-4225-AECE-69E7E167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AB3000-FA58-46AF-B9D9-6EE839B7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ケース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2AD561-FC9E-4B5F-94E8-509326F1D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福岡市西区にお住いの</a:t>
            </a:r>
            <a:r>
              <a:rPr kumimoji="1" lang="en-US" altLang="ja-JP" dirty="0"/>
              <a:t>80</a:t>
            </a:r>
            <a:r>
              <a:rPr kumimoji="1" lang="ja-JP" altLang="en-US" dirty="0"/>
              <a:t>歳の男性</a:t>
            </a:r>
            <a:r>
              <a:rPr kumimoji="1" lang="en-US" altLang="ja-JP" dirty="0"/>
              <a:t>A</a:t>
            </a:r>
            <a:r>
              <a:rPr kumimoji="1" lang="ja-JP" altLang="en-US" dirty="0"/>
              <a:t>さん。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持ち家で</a:t>
            </a:r>
            <a:r>
              <a:rPr lang="en-US" altLang="ja-JP" dirty="0"/>
              <a:t>1</a:t>
            </a:r>
            <a:r>
              <a:rPr lang="ja-JP" altLang="en-US" dirty="0"/>
              <a:t>人住まいをしています。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奥さんは、</a:t>
            </a:r>
            <a:r>
              <a:rPr lang="en-US" altLang="ja-JP" dirty="0"/>
              <a:t>5</a:t>
            </a:r>
            <a:r>
              <a:rPr lang="ja-JP" altLang="en-US" dirty="0"/>
              <a:t>年前に亡くなりました。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お子さんは、名古屋に住んでいて近くに身寄りがいません。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3646EB-248B-4D4D-87DD-036D9E0D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248E1A-BC0D-4E77-BE95-CB366F99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申立後の報酬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・月</a:t>
            </a:r>
            <a:r>
              <a:rPr kumimoji="1" lang="ja-JP" altLang="en-US" b="1" dirty="0"/>
              <a:t>２万円</a:t>
            </a:r>
            <a:r>
              <a:rPr kumimoji="1" lang="ja-JP" altLang="en-US" dirty="0"/>
              <a:t>程度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特に保佐の場合、本人の</a:t>
            </a:r>
            <a:r>
              <a:rPr lang="ja-JP" altLang="en-US" b="1" dirty="0"/>
              <a:t>納得</a:t>
            </a:r>
            <a:r>
              <a:rPr lang="ja-JP" altLang="en-US" dirty="0"/>
              <a:t>が必要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・親族が後見人に付く場合は無報酬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</a:t>
            </a:r>
            <a:r>
              <a:rPr lang="ja-JP" altLang="en-US" b="1" dirty="0"/>
              <a:t>親族を後見人にできないか</a:t>
            </a:r>
            <a:r>
              <a:rPr lang="ja-JP" altLang="en-US" dirty="0"/>
              <a:t>まず検討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65C47D-0C2D-4436-A8CA-32780537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13D2FF-0A80-4F16-BD02-2394622A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007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後見人の仕事</a:t>
            </a:r>
            <a:r>
              <a:rPr lang="en-US" altLang="ja-JP" dirty="0"/>
              <a:t>】</a:t>
            </a:r>
            <a:r>
              <a:rPr lang="ja-JP" altLang="en-US" dirty="0"/>
              <a:t>（事前アンケート）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１　</a:t>
            </a:r>
            <a:r>
              <a:rPr lang="ja-JP" altLang="en-US" b="1" dirty="0"/>
              <a:t>身上監護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　　・介護サービスの契約　など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２　</a:t>
            </a:r>
            <a:r>
              <a:rPr kumimoji="1" lang="ja-JP" altLang="en-US" b="1" dirty="0"/>
              <a:t>財産管理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　・通帳の管理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・年金の受取り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・公共料金の支払　など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　成年後見申立ての手引き（福岡家庭裁判所　</a:t>
            </a:r>
            <a:r>
              <a:rPr lang="en-US" altLang="ja-JP" dirty="0"/>
              <a:t>R2.1</a:t>
            </a:r>
            <a:r>
              <a:rPr lang="ja-JP" altLang="en-US" dirty="0"/>
              <a:t>版）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8CB33D-FB21-451B-A300-E6E4C5FB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226132-E720-418B-8E5F-1E93466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96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高齢者の住まいと後見人</a:t>
            </a:r>
            <a:r>
              <a:rPr lang="en-US" altLang="ja-JP" dirty="0"/>
              <a:t>】</a:t>
            </a:r>
            <a:br>
              <a:rPr lang="en-US" altLang="ja-JP" dirty="0"/>
            </a:br>
            <a:r>
              <a:rPr lang="ja-JP" altLang="en-US" dirty="0"/>
              <a:t>（事前アンケート）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A</a:t>
            </a:r>
            <a:r>
              <a:rPr lang="ja-JP" altLang="en-US" dirty="0"/>
              <a:t>さんは、施設に入所することになりました。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施設から、身元保証人を付けるよう求められていますが、近くに身寄りはいません。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後見人に身元保証人になってもらうことはできますか？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F4253A-2ADB-42E6-89E6-FF14977F8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8A5FD2-3A48-4E0F-AEF8-FD9B5C46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18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・後見人は身元保証人を引き受ける立場にあるのでしょうか？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</a:t>
            </a:r>
            <a:r>
              <a:rPr lang="ja-JP" altLang="en-US" b="1" dirty="0"/>
              <a:t>ない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理由：特に債務の保証をしてしまうと、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本人への求償が生じ，利益相反となる。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平たく言うと、支払いを立て替えてあげたら、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本人に「返して」と言わなければいけなくなります。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71F377-83B5-422F-9912-582025D5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45C97A-83A4-47D9-80BB-688C67C8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426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・では、どうすればよいのでしょうか・・・？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0B02D1-5596-4003-AC22-B33ECA8C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0500A9-03BC-4AC1-9E89-53700331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80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・そもそも身元保証人は何のために？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①　施設利用料の支払い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②　債務の保証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③　緊急の連絡先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④　本人の身柄引取り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⑤　医療行為の同意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⑥　遺体・遺品の引取り　など　　　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CB6A08-0ED0-47BA-8C52-20D6354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0526E2-E294-4DFB-80F6-CB3302BC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679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dirty="0"/>
              <a:t>・後見人がいれば身元保証人はいらないのでは？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①　入院費の支払い　　→　財産管理により適切な支払いが可能。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②　債務の保証　　　　→　適切な支払いがなされれば滞納が生じない。　　　　　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　　すでに滞納が発生している場合、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　　分割払いの合意。</a:t>
            </a:r>
            <a:br>
              <a:rPr lang="en-US" altLang="ja-JP" dirty="0"/>
            </a:br>
            <a:r>
              <a:rPr lang="ja-JP" altLang="en-US" dirty="0"/>
              <a:t>　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③　緊急の連絡先　　　→　身上監護の事務として可能。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④　本人の身柄引取り　→　身上監護の事務として可能。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⑤　医療行為の同意　　→　同意権はないが、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　　一定の役割を果たすことが可能。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⑥　遺体・遺品の引取り→　火葬等に関する一定の権限が認められた。　　　　　　　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181D2F-66E7-4367-9BD3-82B173B45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C0FC0A-4F53-4004-AF91-A8336CD3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20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D4758-F359-4DBF-A3BC-0BF0360D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E1918C-6212-4F94-8FAB-29B28C84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・では、後見人が身元保証書にサインを求められたら、結局どうすればよいのか？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</a:t>
            </a:r>
            <a:r>
              <a:rPr lang="en-US" altLang="ja-JP" dirty="0"/>
              <a:t>1</a:t>
            </a:r>
            <a:r>
              <a:rPr lang="ja-JP" altLang="en-US" dirty="0"/>
              <a:t>　サインする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2</a:t>
            </a:r>
            <a:r>
              <a:rPr lang="ja-JP" altLang="en-US" dirty="0"/>
              <a:t>　工夫してサインする（例「連帯保証は負いません」）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3</a:t>
            </a:r>
            <a:r>
              <a:rPr lang="ja-JP" altLang="en-US" dirty="0"/>
              <a:t>　後見人がいれば身元保証は必要ないことを説明する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4</a:t>
            </a:r>
            <a:r>
              <a:rPr lang="ja-JP" altLang="en-US" dirty="0"/>
              <a:t>　入所拒否が不適法であることを説明する　　　　　　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C3AA1-26B7-4008-B01E-CFCE5F10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3CAEAB-3423-4BEC-A44D-D6D3A98F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322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5920B-4A62-403B-8B5E-ACEB693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連携する力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BA5866-44EF-4C21-BBD8-E5EA476E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・弁護士との連携の方法　その１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⇨　弁護士会の電話相談を利用する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r>
              <a:rPr kumimoji="1" lang="ja-JP" altLang="en-US" b="1" dirty="0"/>
              <a:t>あいゆう電話相談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r>
              <a:rPr kumimoji="1" lang="ja-JP" altLang="en-US" b="1" dirty="0"/>
              <a:t>０９２－７２４－７７０９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＊　「あいゆう電話相談」で検索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8CF62C-E67A-4CC7-8A24-7C93DFB5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C70EEC-1EFD-4CEC-AEBC-4A0BE90F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90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5920B-4A62-403B-8B5E-ACEB693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BA5866-44EF-4C21-BBD8-E5EA476E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・弁護士との連携の方法　その</a:t>
            </a:r>
            <a:r>
              <a:rPr kumimoji="1" lang="en-US" altLang="ja-JP" dirty="0"/>
              <a:t>2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⇨　法テラスへ電話問合せをし、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「</a:t>
            </a:r>
            <a:r>
              <a:rPr kumimoji="1" lang="ja-JP" altLang="en-US" dirty="0"/>
              <a:t>弁護士ナビゲーション」を利用する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r>
              <a:rPr kumimoji="1" lang="ja-JP" altLang="en-US" b="1" dirty="0"/>
              <a:t>法テラス福岡への問合せ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r>
              <a:rPr kumimoji="1" lang="ja-JP" altLang="en-US" b="1" dirty="0"/>
              <a:t>０</a:t>
            </a:r>
            <a:r>
              <a:rPr lang="ja-JP" altLang="en-US" b="1" dirty="0"/>
              <a:t>５０</a:t>
            </a:r>
            <a:r>
              <a:rPr kumimoji="1" lang="ja-JP" altLang="en-US" b="1" dirty="0"/>
              <a:t>－３３８３－５５０１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＊　「法テラス福岡」で検索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89BDB0-F36D-4B4D-B36B-2EC9FF51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6751FB-750E-4F83-9911-29BECEF5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94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18B9F-7839-4DCC-A508-47E68FFB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F2D19-63DC-4FED-85CA-0F5FBA52D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収入は、年金が</a:t>
            </a:r>
            <a:r>
              <a:rPr lang="en-US" altLang="ja-JP" dirty="0"/>
              <a:t>2</a:t>
            </a:r>
            <a:r>
              <a:rPr lang="ja-JP" altLang="en-US" dirty="0"/>
              <a:t>か月に</a:t>
            </a:r>
            <a:r>
              <a:rPr lang="en-US" altLang="ja-JP" dirty="0"/>
              <a:t>1</a:t>
            </a:r>
            <a:r>
              <a:rPr lang="ja-JP" altLang="en-US" dirty="0"/>
              <a:t>回で</a:t>
            </a:r>
            <a:r>
              <a:rPr lang="en-US" altLang="ja-JP" dirty="0"/>
              <a:t>24</a:t>
            </a:r>
            <a:r>
              <a:rPr lang="ja-JP" altLang="en-US" dirty="0"/>
              <a:t>万円です。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介護サービスは、訪問介護が週</a:t>
            </a:r>
            <a:r>
              <a:rPr lang="en-US" altLang="ja-JP" dirty="0"/>
              <a:t>3</a:t>
            </a:r>
            <a:r>
              <a:rPr lang="ja-JP" altLang="en-US" dirty="0"/>
              <a:t>回、訪問看護が週</a:t>
            </a:r>
            <a:r>
              <a:rPr lang="en-US" altLang="ja-JP" dirty="0"/>
              <a:t>1</a:t>
            </a:r>
            <a:r>
              <a:rPr lang="ja-JP" altLang="en-US" dirty="0"/>
              <a:t>回で入っています。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認知症が進行していて、直近の長谷川式スケールでは</a:t>
            </a:r>
            <a:r>
              <a:rPr lang="en-US" altLang="ja-JP" dirty="0"/>
              <a:t>15</a:t>
            </a:r>
            <a:r>
              <a:rPr lang="ja-JP" altLang="en-US" dirty="0"/>
              <a:t>点でした。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9B43EA-1196-4B03-895D-B9745AC3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EF53E2-2A58-4C21-B585-D7EBE1FC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794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5920B-4A62-403B-8B5E-ACEB693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BA5866-44EF-4C21-BBD8-E5EA476E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・弁護士との連携の方法　その</a:t>
            </a:r>
            <a:r>
              <a:rPr lang="en-US" altLang="ja-JP" dirty="0"/>
              <a:t>3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⇨　弁護士会の</a:t>
            </a:r>
            <a:r>
              <a:rPr kumimoji="1" lang="ja-JP" altLang="en-US" b="1" dirty="0"/>
              <a:t>包括巡回相談</a:t>
            </a:r>
            <a:r>
              <a:rPr kumimoji="1" lang="ja-JP" altLang="en-US" dirty="0"/>
              <a:t>を利用する（包括職員）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＊　現在、西区では西</a:t>
            </a:r>
            <a:r>
              <a:rPr lang="en-US" altLang="ja-JP" dirty="0"/>
              <a:t>7</a:t>
            </a:r>
            <a:r>
              <a:rPr lang="ja-JP" altLang="en-US" dirty="0"/>
              <a:t>のみですが、相談はできます。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ただし、電話・メール相談は、西</a:t>
            </a:r>
            <a:r>
              <a:rPr lang="en-US" altLang="ja-JP" dirty="0"/>
              <a:t>7</a:t>
            </a:r>
            <a:r>
              <a:rPr lang="ja-JP" altLang="en-US" dirty="0"/>
              <a:t>のみ。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8005C0-12B4-4B54-AE81-0A01CDBD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B9DEF5-01F1-4EC4-A684-CD869E87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86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5920B-4A62-403B-8B5E-ACEB693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BA5866-44EF-4C21-BBD8-E5EA476E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・弁護士との連携の方法　その</a:t>
            </a:r>
            <a:r>
              <a:rPr kumimoji="1" lang="en-US" altLang="ja-JP" dirty="0"/>
              <a:t>4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⇨　知り合いの弁護士に相談する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8161B9-9B2C-4D43-8B21-260ED2AA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7DC7B8-F8DB-4163-8BE9-EE6372F6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12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5920B-4A62-403B-8B5E-ACEB693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連携する力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BA5866-44EF-4C21-BBD8-E5EA476E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・弁護士への</a:t>
            </a:r>
            <a:r>
              <a:rPr kumimoji="1" lang="ja-JP" altLang="en-US" b="1" dirty="0"/>
              <a:t>情報提供</a:t>
            </a:r>
            <a:r>
              <a:rPr kumimoji="1" lang="ja-JP" altLang="en-US" dirty="0"/>
              <a:t>をお願いします！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・被害状況は？契約書は？日付は？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・本人の判断能力は？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・本人の財産は？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・ご家族は？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・診断書を書いてもらうかかりつけ医は？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・入所可能な施設は？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・保佐の場合、本人は納得してくれるか？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　平成</a:t>
            </a:r>
            <a:r>
              <a:rPr lang="en-US" altLang="ja-JP" dirty="0"/>
              <a:t>31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月から「</a:t>
            </a:r>
            <a:r>
              <a:rPr lang="ja-JP" altLang="en-US" b="1" dirty="0"/>
              <a:t>本人情報シート</a:t>
            </a:r>
            <a:r>
              <a:rPr lang="ja-JP" altLang="en-US" dirty="0"/>
              <a:t>」の新設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2CA2CE-556C-44F8-95DB-778AB11F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333585-9F8E-4EC8-ACA5-37965187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178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246F9-5A82-4E13-A75E-71CF2F2E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F8B16C-4D0F-4BB9-BF53-33C8A2A36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/>
              <a:t>ご清聴ありがとうございました！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196DA8E-413D-4DEB-A9BD-9EAEFCE8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C949F3-2B39-46BD-A4D2-46274A37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396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60524-9873-4DC1-B108-75642365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7F9696-8280-4215-85A8-736AEA92D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ある日、ヘルパーが自宅を訪問したところ、屋根修理工事のチラシがおいてありました。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しかし、</a:t>
            </a:r>
            <a:r>
              <a:rPr lang="en-US" altLang="ja-JP" dirty="0"/>
              <a:t>A</a:t>
            </a:r>
            <a:r>
              <a:rPr lang="ja-JP" altLang="en-US" dirty="0"/>
              <a:t>さんの自宅は</a:t>
            </a:r>
            <a:r>
              <a:rPr lang="en-US" altLang="ja-JP" dirty="0"/>
              <a:t>1</a:t>
            </a:r>
            <a:r>
              <a:rPr lang="ja-JP" altLang="en-US" dirty="0"/>
              <a:t>年前に屋根修理工事をしたばかりです。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また、近所の人の話しでは、最近、スーツ姿の男性が</a:t>
            </a:r>
            <a:r>
              <a:rPr lang="en-US" altLang="ja-JP" dirty="0"/>
              <a:t>A</a:t>
            </a:r>
            <a:r>
              <a:rPr lang="ja-JP" altLang="en-US" dirty="0"/>
              <a:t>さん宅に来ているとのことです。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A</a:t>
            </a:r>
            <a:r>
              <a:rPr lang="ja-JP" altLang="en-US" dirty="0"/>
              <a:t>さん騙されていないかな？そろそろ施設入所を考えるときなのかな？）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B0C9789-3CFE-4E30-BE17-495D3B46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0065C2-9E8D-4230-9DD4-8F354C2B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1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60524-9873-4DC1-B108-75642365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7F9696-8280-4215-85A8-736AEA92D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ヘルパーは、とりあえずケアマネへこの状況を報告しました。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そして、ケアマネは、いきいきセンターへこの状況を報告しました。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27006D-DC4F-4EB7-B4D9-2771BA35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13E201-9A7D-409A-9D06-32053EF8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36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86888-8D87-4FB7-8236-6A9BF449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福祉職</a:t>
            </a:r>
            <a:r>
              <a:rPr lang="ja-JP" altLang="en-US" dirty="0"/>
              <a:t>の方へのお願いしたいこと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61752C-15BC-4FB4-AD6C-D852A65A9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000" b="1" dirty="0"/>
              <a:t>１　気づく力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消費者被害と気づけるか？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BFEA7CE-D6D7-4E2E-BA03-28A5AA55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8C0010-8854-4B42-B393-5A70766B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0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86888-8D87-4FB7-8236-6A9BF449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61752C-15BC-4FB4-AD6C-D852A65A9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000" b="1" dirty="0"/>
              <a:t>２　連携する力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⇨　専門家と連携できるか？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C53BD7-F40B-4096-BE4C-01690186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060E09-CC09-4A30-A266-87055C0B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23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62B791-4966-4515-8AC5-4A980AB4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気づく力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502C12-AABA-417D-A5CB-7CD5EA354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/>
              <a:t>１　</a:t>
            </a:r>
            <a:r>
              <a:rPr kumimoji="1" lang="ja-JP" altLang="en-US" b="1" dirty="0"/>
              <a:t>消費者被害の典型例を大まかに知っておく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・羽毛布団？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・屋根修理？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・消火器？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・仮想通貨？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・劇場型詐欺？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＊　「高齢者の消費者被害　国民生活センター」で検索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DDA8FF-2279-4001-8F5C-0395BFBB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163E43-C1C8-4079-9FE4-98CBC894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C7AA2-3945-4A82-BD1E-86151E17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BE54E-1F9A-4259-919C-3DA1F66AF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b="1" dirty="0"/>
              <a:t>２　法律の制度を</a:t>
            </a:r>
            <a:r>
              <a:rPr kumimoji="1" lang="ja-JP" altLang="en-US" b="1" dirty="0"/>
              <a:t>大まかに知っておく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lang="ja-JP" altLang="en-US" dirty="0"/>
              <a:t>・</a:t>
            </a:r>
            <a:r>
              <a:rPr kumimoji="1" lang="ja-JP" altLang="en-US" dirty="0"/>
              <a:t>クーリングオフ？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・成年後見人の取消権？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A93EBF-DB20-440A-BDA3-8303E634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8E5E18-0637-4321-9CE4-AAEE6C62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8DA3-DE42-4738-BC1D-1202FFEF303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1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1928</Words>
  <Application>Microsoft Office PowerPoint</Application>
  <PresentationFormat>ワイド画面</PresentationFormat>
  <Paragraphs>321</Paragraphs>
  <Slides>33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7" baseType="lpstr">
      <vt:lpstr>游ゴシック</vt:lpstr>
      <vt:lpstr>游ゴシック Light</vt:lpstr>
      <vt:lpstr>Arial</vt:lpstr>
      <vt:lpstr>Office テーマ</vt:lpstr>
      <vt:lpstr> 高齢者の消費者被害と成年後見</vt:lpstr>
      <vt:lpstr>【ケース】</vt:lpstr>
      <vt:lpstr>PowerPoint プレゼンテーション</vt:lpstr>
      <vt:lpstr>PowerPoint プレゼンテーション</vt:lpstr>
      <vt:lpstr>PowerPoint プレゼンテーション</vt:lpstr>
      <vt:lpstr>【福祉職の方へのお願いしたいこと】</vt:lpstr>
      <vt:lpstr>PowerPoint プレゼンテーション</vt:lpstr>
      <vt:lpstr>【気づく力】</vt:lpstr>
      <vt:lpstr>PowerPoint プレゼンテーション</vt:lpstr>
      <vt:lpstr>【成年後見人の取消権】</vt:lpstr>
      <vt:lpstr>PowerPoint プレゼンテーション</vt:lpstr>
      <vt:lpstr>【成年後見と契約】（事前アンケート）</vt:lpstr>
      <vt:lpstr>【成年後見の類型】</vt:lpstr>
      <vt:lpstr>【「後見」で知っておくべきポイント】</vt:lpstr>
      <vt:lpstr>【「保佐」で知っておくべきポイント】</vt:lpstr>
      <vt:lpstr>【申立人】</vt:lpstr>
      <vt:lpstr>【申立の費用】（事前アンケート）</vt:lpstr>
      <vt:lpstr>【申立の期間】（事前アンケート）</vt:lpstr>
      <vt:lpstr>【申立時の注意点】</vt:lpstr>
      <vt:lpstr>【申立後の報酬】</vt:lpstr>
      <vt:lpstr>【後見人の仕事】（事前アンケート）</vt:lpstr>
      <vt:lpstr>【高齢者の住まいと後見人】 （事前アンケート）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【連携する力】</vt:lpstr>
      <vt:lpstr>PowerPoint プレゼンテーション</vt:lpstr>
      <vt:lpstr>PowerPoint プレゼンテーション</vt:lpstr>
      <vt:lpstr>PowerPoint プレゼンテーション</vt:lpstr>
      <vt:lpstr>【連携する力】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消費者被害研修</dc:title>
  <dc:creator>原口 圭介</dc:creator>
  <cp:lastModifiedBy>原口 圭介</cp:lastModifiedBy>
  <cp:revision>37</cp:revision>
  <cp:lastPrinted>2020-01-15T06:29:24Z</cp:lastPrinted>
  <dcterms:created xsi:type="dcterms:W3CDTF">2020-01-15T05:33:52Z</dcterms:created>
  <dcterms:modified xsi:type="dcterms:W3CDTF">2020-01-20T02:40:34Z</dcterms:modified>
</cp:coreProperties>
</file>